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5"/>
  </p:notesMasterIdLst>
  <p:handoutMasterIdLst>
    <p:handoutMasterId r:id="rId26"/>
  </p:handoutMasterIdLst>
  <p:sldIdLst>
    <p:sldId id="269" r:id="rId6"/>
    <p:sldId id="292" r:id="rId7"/>
    <p:sldId id="270" r:id="rId8"/>
    <p:sldId id="262" r:id="rId9"/>
    <p:sldId id="275" r:id="rId10"/>
    <p:sldId id="280" r:id="rId11"/>
    <p:sldId id="295" r:id="rId12"/>
    <p:sldId id="287" r:id="rId13"/>
    <p:sldId id="288" r:id="rId14"/>
    <p:sldId id="274" r:id="rId15"/>
    <p:sldId id="282" r:id="rId16"/>
    <p:sldId id="296" r:id="rId17"/>
    <p:sldId id="283" r:id="rId18"/>
    <p:sldId id="297" r:id="rId19"/>
    <p:sldId id="300" r:id="rId20"/>
    <p:sldId id="298" r:id="rId21"/>
    <p:sldId id="299" r:id="rId22"/>
    <p:sldId id="301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03" autoAdjust="0"/>
    <p:restoredTop sz="84943" autoAdjust="0"/>
  </p:normalViewPr>
  <p:slideViewPr>
    <p:cSldViewPr snapToGrid="0" snapToObjects="1">
      <p:cViewPr varScale="1">
        <p:scale>
          <a:sx n="129" d="100"/>
          <a:sy n="129" d="100"/>
        </p:scale>
        <p:origin x="15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cloud.ogc.org/index.php/s/sxGRO8hgHZivXp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https://mycloud.ogc.org/index.php/s/sxGRO8hgHZivXpl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XYEXlgMp3ascx99TGKnvMfukg1ktAlo7jC5YBN-TzD0/viewfor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cloud.ogc.org/index.php/s/sxGRO8hgHZiv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17717"/>
            <a:ext cx="6217708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- Common and OGC API - Features Sprint Day 1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29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0B1E06B-00EF-9B43-9F15-D051E96E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139959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B3954-57CD-E340-A284-E98AAC551602}"/>
              </a:ext>
            </a:extLst>
          </p:cNvPr>
          <p:cNvSpPr txBox="1"/>
          <p:nvPr/>
        </p:nvSpPr>
        <p:spPr>
          <a:xfrm>
            <a:off x="2196935" y="2139959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8DEBC201-8759-7042-A622-967FAB99EF12}"/>
              </a:ext>
            </a:extLst>
          </p:cNvPr>
          <p:cNvSpPr/>
          <p:nvPr/>
        </p:nvSpPr>
        <p:spPr>
          <a:xfrm>
            <a:off x="223709" y="4214191"/>
            <a:ext cx="1571900" cy="407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293991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A1991-FE86-4B40-915C-00FC1199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268085" cy="52854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Without commitment, there may be some funding available for participants to offset their labor costs. Below are the details.</a:t>
            </a:r>
          </a:p>
          <a:p>
            <a:r>
              <a:rPr lang="en-US" dirty="0"/>
              <a:t>The application form for the potential cost-share funding is at </a:t>
            </a:r>
            <a:r>
              <a:rPr lang="en-US" dirty="0">
                <a:hlinkClick r:id="rId2"/>
              </a:rPr>
              <a:t>https://docs.google.com/forms/d/1XYEXlgMp3ascx99TGKnvMfukg1ktAlo7jC5YBN-TzD0/viewform</a:t>
            </a:r>
            <a:endParaRPr lang="en-US" dirty="0"/>
          </a:p>
          <a:p>
            <a:r>
              <a:rPr lang="en-US" dirty="0"/>
              <a:t>To be eligible for the funding, the participants:</a:t>
            </a:r>
          </a:p>
          <a:p>
            <a:pPr lvl="1"/>
            <a:r>
              <a:rPr lang="en-US" dirty="0"/>
              <a:t>must be OGC Members in good standing.</a:t>
            </a:r>
          </a:p>
          <a:p>
            <a:pPr lvl="1"/>
            <a:r>
              <a:rPr lang="en-US" dirty="0"/>
              <a:t>must have registered to participate in the sprint before 09:00am EDT on September 29th , 2020.</a:t>
            </a:r>
          </a:p>
          <a:p>
            <a:pPr lvl="1"/>
            <a:r>
              <a:rPr lang="en-US" dirty="0"/>
              <a:t>must spend at least 16 hours participating in the sprint during the two-day sprint</a:t>
            </a:r>
          </a:p>
          <a:p>
            <a:pPr lvl="1"/>
            <a:r>
              <a:rPr lang="en-US" dirty="0"/>
              <a:t>must complete and submit an application for cost-share funding before 05:00pm EDT on October 2nd, 2020</a:t>
            </a:r>
          </a:p>
          <a:p>
            <a:r>
              <a:rPr lang="en-US" dirty="0"/>
              <a:t>Note that applying for the funding is not a guarantee that any funding will be provided. OGC will calculate the funding to award based on the number of applications received.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D28-DDB3-7946-B1D1-A8793DC1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21018A-7103-F644-8C9E-741C455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Cost-Share Funding</a:t>
            </a:r>
          </a:p>
        </p:txBody>
      </p:sp>
    </p:spTree>
    <p:extLst>
      <p:ext uri="{BB962C8B-B14F-4D97-AF65-F5344CB8AC3E}">
        <p14:creationId xmlns:p14="http://schemas.microsoft.com/office/powerpoint/2010/main" val="316396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11840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B1E5C-DBBF-CF4C-BA00-2BC71346E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2F4452-016B-2F42-9A80-CB68A712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1FD35642-060C-C749-A4BD-00BAB50C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" y="0"/>
            <a:ext cx="10698570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7B21B6-5897-3243-B688-E7323B723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044" r="1297"/>
          <a:stretch/>
        </p:blipFill>
        <p:spPr>
          <a:xfrm>
            <a:off x="109467" y="0"/>
            <a:ext cx="9937058" cy="633400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36B04-327E-9641-8B18-56C9197F3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0E92DA-7076-B54F-BCA1-A52083975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3" y="0"/>
            <a:ext cx="10613456" cy="579515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4FA8-D522-E341-AAC6-42853B621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7D575A-517E-F445-A1BB-FA4444E5B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39309" cy="609045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D7AE1-165F-BB40-A396-72B37628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D09F7-9E61-8E4F-83F8-A788DD6D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2C3C2D-2E82-A64C-A9DB-EFE42B579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08" y="55285"/>
            <a:ext cx="9597185" cy="63544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1D288-BD0D-4941-B284-91AA282B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9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Common – Part 2: Geospatial Data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Features – Part 4: Simple Transactions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document, especially what is missing from the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the Sprint Sponsor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659</Words>
  <Application>Microsoft Macintosh PowerPoint</Application>
  <PresentationFormat>Widescreen</PresentationFormat>
  <Paragraphs>106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Thank you to the Sprint Sponsor</vt:lpstr>
      <vt:lpstr>Ways of Working</vt:lpstr>
      <vt:lpstr>Sprint Cycle</vt:lpstr>
      <vt:lpstr>Sprint Schedule: September 29th, 2020</vt:lpstr>
      <vt:lpstr>Sprint Schedule: September 30th, 2020</vt:lpstr>
      <vt:lpstr>Cost-Share Funding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252</cp:revision>
  <dcterms:created xsi:type="dcterms:W3CDTF">2020-04-17T22:01:33Z</dcterms:created>
  <dcterms:modified xsi:type="dcterms:W3CDTF">2020-09-29T14:33:46Z</dcterms:modified>
</cp:coreProperties>
</file>